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B7C988-7077-4B98-8E96-59344CE83886}">
  <a:tblStyle styleId="{71B7C988-7077-4B98-8E96-59344CE838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66" d="100"/>
          <a:sy n="66" d="100"/>
        </p:scale>
        <p:origin x="-79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pPr lvl="0">
                <a:spcBef>
                  <a:spcPts val="0"/>
                </a:spcBef>
                <a:buNone/>
              </a:pPr>
              <a:t>‹N°›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‹N°›</a:t>
            </a:fld>
            <a:endParaRPr lang="f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lisabeth.leroy@ac-dijon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455375" y="-20700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 descr="IMG_096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413026" y="-982962"/>
            <a:ext cx="5773398" cy="76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635125" y="74800"/>
            <a:ext cx="7752300" cy="467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Maçon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 de bâtiments de collectivités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 des matériels – </a:t>
            </a:r>
            <a:r>
              <a:rPr lang="fr" sz="1800" b="1">
                <a:latin typeface="Arial Narrow"/>
                <a:ea typeface="Arial Narrow"/>
                <a:cs typeface="Arial Narrow"/>
                <a:sym typeface="Arial Narrow"/>
              </a:rPr>
              <a:t>option A, matériels agricoles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 des matériels</a:t>
            </a:r>
            <a:r>
              <a:rPr lang="fr" b="1">
                <a:latin typeface="Arial Narrow"/>
                <a:ea typeface="Arial Narrow"/>
                <a:cs typeface="Arial Narrow"/>
                <a:sym typeface="Arial Narrow"/>
              </a:rPr>
              <a:t> – option B, matériels de travaux publics et de manutention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 des matériels – </a:t>
            </a:r>
            <a:r>
              <a:rPr lang="fr" sz="1800" b="1">
                <a:latin typeface="Arial Narrow"/>
                <a:ea typeface="Arial Narrow"/>
                <a:cs typeface="Arial Narrow"/>
                <a:sym typeface="Arial Narrow"/>
              </a:rPr>
              <a:t>option C, matériels d’espaces verts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Maintenances des véhicules – option motocycles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Maintenances des véhicules – option véhicules de transport routier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Maintenances des véhicules – option voitures particulières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Maroquinerie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Menuisier fabricant de menuiserie, mobilier et agencement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Menuisier installateur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Métiers de l’agriculture - production végétale </a:t>
            </a:r>
            <a:r>
              <a:rPr lang="fr" b="1" i="1">
                <a:latin typeface="Arial Narrow"/>
                <a:ea typeface="Arial Narrow"/>
                <a:cs typeface="Arial Narrow"/>
                <a:sym typeface="Arial Narrow"/>
              </a:rPr>
              <a:t>(productions horticoles, productions arboricoles, grandes cultures, productions viticoles)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Métiers de la blanchisserie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Métier du pressing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1900" b="1">
                <a:latin typeface="Arial Narrow"/>
                <a:ea typeface="Arial Narrow"/>
                <a:cs typeface="Arial Narrow"/>
                <a:sym typeface="Arial Narrow"/>
              </a:rPr>
              <a:t>Métiers de la mode et du vêtement flou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1513500" y="74800"/>
            <a:ext cx="7752300" cy="48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O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Opérateur/opératrice logistique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Palefrenier soigneur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Pâtissier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Peintre-applicateur de revêtements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Peinture en carrosserie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Petite enfance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Plâtrier-plaquiste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Préparation et réalisation d’ouvrages électriques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Réalisations industrielles en chaudronnerie ou soudage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Réparation des carrosseries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720675" y="150000"/>
            <a:ext cx="7752300" cy="48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Sérigraphie industrielle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Serrurier métallier</a:t>
            </a:r>
          </a:p>
          <a:p>
            <a:pPr lvl="0">
              <a:spcBef>
                <a:spcPts val="0"/>
              </a:spcBef>
              <a:buNone/>
            </a:pPr>
            <a:r>
              <a:rPr lang="fr" sz="2200" b="1">
                <a:solidFill>
                  <a:srgbClr val="434343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aux personnes et vente en espace rural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Signalétique, enseigne et décor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Soigneur d’équidés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Tailleur de pierre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Tonnellerie</a:t>
            </a:r>
          </a:p>
          <a:p>
            <a:pPr lv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Tournage en céramique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Travaux forestiers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200" b="1">
                <a:latin typeface="Arial Narrow"/>
                <a:ea typeface="Arial Narrow"/>
                <a:cs typeface="Arial Narrow"/>
                <a:sym typeface="Arial Narrow"/>
              </a:rPr>
              <a:t>Vendeur-magasinier en pièces de rechange et équipements automobiles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Arial Narrow"/>
              <a:ea typeface="Arial Narrow"/>
              <a:cs typeface="Arial Narrow"/>
              <a:sym typeface="Arial Narrow"/>
            </a:endParaRP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5275" y="499925"/>
            <a:ext cx="7524601" cy="7760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8188" y="1756750"/>
            <a:ext cx="80295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2488" y="2480638"/>
            <a:ext cx="80295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2488" y="3288025"/>
            <a:ext cx="8029575" cy="7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Shape 172"/>
          <p:cNvCxnSpPr>
            <a:endCxn id="169" idx="1"/>
          </p:cNvCxnSpPr>
          <p:nvPr/>
        </p:nvCxnSpPr>
        <p:spPr>
          <a:xfrm>
            <a:off x="1864388" y="1343500"/>
            <a:ext cx="793800" cy="77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3" name="Shape 173"/>
          <p:cNvCxnSpPr/>
          <p:nvPr/>
        </p:nvCxnSpPr>
        <p:spPr>
          <a:xfrm>
            <a:off x="1855825" y="1368775"/>
            <a:ext cx="912300" cy="226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1864250" y="1368775"/>
            <a:ext cx="870300" cy="145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95550" cy="5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" y="194575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-75" y="1401625"/>
            <a:ext cx="16533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Préparation de l’attestation de compétences de l’élève,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797350" y="-20700"/>
            <a:ext cx="7688700" cy="5184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83" name="Shape 183"/>
          <p:cNvGraphicFramePr/>
          <p:nvPr/>
        </p:nvGraphicFramePr>
        <p:xfrm>
          <a:off x="1988425" y="821075"/>
          <a:ext cx="7227650" cy="3169680"/>
        </p:xfrm>
        <a:graphic>
          <a:graphicData uri="http://schemas.openxmlformats.org/drawingml/2006/table">
            <a:tbl>
              <a:tblPr>
                <a:noFill/>
                <a:tableStyleId>{71B7C988-7077-4B98-8E96-59344CE83886}</a:tableStyleId>
              </a:tblPr>
              <a:tblGrid>
                <a:gridCol w="1531600"/>
                <a:gridCol w="851750"/>
                <a:gridCol w="819425"/>
                <a:gridCol w="1905450"/>
                <a:gridCol w="382850"/>
                <a:gridCol w="1736575"/>
              </a:tblGrid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CAP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Prénom NOM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Date et ville de naissance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Session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95550" cy="5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" y="194575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-75" y="1401625"/>
            <a:ext cx="16533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Préparation de l’attestation de compétences de l’élève,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806777" y="-40467"/>
            <a:ext cx="7688700" cy="5184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7890235" y="4500211"/>
            <a:ext cx="1885361" cy="811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800" dirty="0"/>
              <a:t>Elisabeth LEROY</a:t>
            </a:r>
          </a:p>
          <a:p>
            <a:pPr lvl="0">
              <a:spcBef>
                <a:spcPts val="0"/>
              </a:spcBef>
              <a:buNone/>
            </a:pPr>
            <a:r>
              <a:rPr lang="fr" sz="800" dirty="0"/>
              <a:t>Chargée de mission</a:t>
            </a:r>
          </a:p>
          <a:p>
            <a:pPr lvl="0">
              <a:spcBef>
                <a:spcPts val="0"/>
              </a:spcBef>
              <a:buNone/>
            </a:pPr>
            <a:r>
              <a:rPr lang="fr" sz="800" u="sng" dirty="0">
                <a:solidFill>
                  <a:srgbClr val="0000FF"/>
                </a:solidFill>
                <a:hlinkClick r:id="rId5"/>
              </a:rPr>
              <a:t>elisabeth.leroy@ac-dijon.com</a:t>
            </a:r>
          </a:p>
          <a:p>
            <a:pPr lvl="0">
              <a:spcBef>
                <a:spcPts val="0"/>
              </a:spcBef>
              <a:buNone/>
            </a:pPr>
            <a:r>
              <a:rPr lang="fr" sz="800" dirty="0"/>
              <a:t>07 69 50 17 11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455225" y="-20725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 descr="Capture d’écran 2017-10-03 à 14.19.3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12083">
            <a:off x="2493325" y="397475"/>
            <a:ext cx="4854625" cy="63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455225" y="-20725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Capture d’écran 2017-10-03 à 14.41.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00597">
            <a:off x="2748695" y="639182"/>
            <a:ext cx="4609099" cy="713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455225" y="-20725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 descr="Capture d’écran 2017-10-03 à 14.40.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79803">
            <a:off x="2815951" y="489940"/>
            <a:ext cx="4609100" cy="69504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455225" y="-20725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 descr="Capture d’écran 2017-10-03 à 14.32.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7774" y="152400"/>
            <a:ext cx="71063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20725"/>
            <a:ext cx="1443900" cy="5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476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-11475" y="123292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Situation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2017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2018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455225" y="-20725"/>
            <a:ext cx="7688700" cy="518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Capture d’écran 2017-10-03 à 14.40.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79803">
            <a:off x="4689601" y="100690"/>
            <a:ext cx="4609100" cy="695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Capture d’écran 2017-10-03 à 14.41.20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155" y="2575925"/>
            <a:ext cx="4609100" cy="71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Capture d’écran 2017-10-03 à 14.19.3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78852">
            <a:off x="1470625" y="433638"/>
            <a:ext cx="4854625" cy="63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1864300" y="405781"/>
            <a:ext cx="6723000" cy="4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Agent de propreté et d’hygiène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 i="1">
                <a:latin typeface="Arial Narrow"/>
                <a:ea typeface="Arial Narrow"/>
                <a:cs typeface="Arial Narrow"/>
                <a:sym typeface="Arial Narrow"/>
              </a:rPr>
              <a:t>Agent de sécurité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Agent polyvalent de restauration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Arts du bois – option marqueteur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Arts du bois – option sculpteur ornemaniste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Arts du bois – option tourneur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Assistant technique en milieux familial et collectif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Boucher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400" b="1">
                <a:latin typeface="Arial Narrow"/>
                <a:ea typeface="Arial Narrow"/>
                <a:cs typeface="Arial Narrow"/>
                <a:sym typeface="Arial Narrow"/>
              </a:rPr>
              <a:t>Boulanger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661300" y="0"/>
            <a:ext cx="7305000" cy="48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Carreleur mosaïste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Charcutier – traiteur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Charpentier bois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Coiffure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Commercialisation et services en hôtel-café-restaurant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Conducteur d’engins : travaux publics et carrières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Conducteur d’installations de production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Conducteur livreur de marchandises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Constructeur bois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Constructeur de routes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Constructeur en béton armé du bâtiment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Constructeur en canalisations des travaux publics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Constructeur en ouvrages d’art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Couvreur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Cuisine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1466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146685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0" y="1123275"/>
            <a:ext cx="1466700" cy="391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Livret d’attestation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 compétences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professionnelles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b="1">
              <a:solidFill>
                <a:schemeClr val="dk1"/>
              </a:solidFill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Mise en place du partenariat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Rectorat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IME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545300" y="-20700"/>
            <a:ext cx="7688700" cy="51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1764025" y="-83600"/>
            <a:ext cx="7305000" cy="48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D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Décoration en céramique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Ebéniste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Employé de commerce multi-spécialités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Employé de vente spécialisé – option produits alimentaires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Employé de vente spécialisé – option produits d’équipement courant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Esthétique, cosmétique, parfumerie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Ferronnier d’art*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Fleuriste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Installateur sanitaire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Installateur thermique</a:t>
            </a:r>
          </a:p>
          <a:p>
            <a:pPr lvl="0" rtl="0">
              <a:spcBef>
                <a:spcPts val="0"/>
              </a:spcBef>
              <a:buNone/>
            </a:pPr>
            <a:r>
              <a:rPr lang="fr" sz="2400" b="1">
                <a:solidFill>
                  <a:srgbClr val="FF99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" sz="2000" b="1">
                <a:latin typeface="Arial Narrow"/>
                <a:ea typeface="Arial Narrow"/>
                <a:cs typeface="Arial Narrow"/>
                <a:sym typeface="Arial Narrow"/>
              </a:rPr>
              <a:t>Jardinier paysagiste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Affichage à l'écran (16:9)</PresentationFormat>
  <Paragraphs>210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Simple Light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CARROT</dc:creator>
  <cp:lastModifiedBy>_</cp:lastModifiedBy>
  <cp:revision>2</cp:revision>
  <dcterms:modified xsi:type="dcterms:W3CDTF">2018-01-15T09:14:47Z</dcterms:modified>
</cp:coreProperties>
</file>